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034BB-E166-4D57-B8CA-E0E9C28055C3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3D186-1599-4D98-AD24-E842BBB97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4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559B-BF8D-47F0-B9FD-7BEA799921B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6858" y="5020163"/>
            <a:ext cx="3038094" cy="923330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81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18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1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6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177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8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263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3/26/2019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smtClean="0">
                <a:solidFill>
                  <a:srgbClr val="346492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72BBD-62FD-4C68-8206-F0082EED4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-315416"/>
            <a:ext cx="7956376" cy="2509213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Kirsty </a:t>
            </a:r>
            <a:r>
              <a:rPr lang="en-GB" sz="6000" dirty="0" err="1" smtClean="0"/>
              <a:t>ewen</a:t>
            </a:r>
            <a:r>
              <a:rPr lang="en-GB" sz="6000" dirty="0" smtClean="0"/>
              <a:t> – unsung hero winner 2018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4" y="2276872"/>
            <a:ext cx="2592288" cy="309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5434"/>
            <a:ext cx="3305894" cy="20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9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Main Event</vt:lpstr>
      <vt:lpstr>Kirsty ewen – unsung hero winner 2018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Kirsty ewen – unsung hero winner 2018</dc:title>
  <dc:creator>Donna Munro</dc:creator>
  <cp:lastModifiedBy>Donna Munro</cp:lastModifiedBy>
  <cp:revision>1</cp:revision>
  <dcterms:created xsi:type="dcterms:W3CDTF">2019-03-26T09:46:59Z</dcterms:created>
  <dcterms:modified xsi:type="dcterms:W3CDTF">2019-03-26T09:55:38Z</dcterms:modified>
</cp:coreProperties>
</file>